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4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7FCCB-3249-483C-B20D-BE4D88B51496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84B1-4F56-4C1B-A3F2-B6D0EDEC2D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\\SP1946E\dafix$\1er%20paragraphe%203,%20Emma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\\SP1946E\dafix$\2e%20paragraphe%202,%20Emma.mp3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PROJET%20SE\20150528%20214327.m4a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PROJET%20SE\4%20e%20paragraphe%201.mp3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PROJET%20SE\4e%20paragraphe%202.mp3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PROJET%20SE\4e%20paragraphe%202.mp3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PROJET%20SE\4e%20paragraphe%204.mp3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Battle-of-Albe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828"/>
            <a:ext cx="9144000" cy="6094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/>
          <p:cNvSpPr txBox="1"/>
          <p:nvPr/>
        </p:nvSpPr>
        <p:spPr>
          <a:xfrm>
            <a:off x="1475656" y="1536174"/>
            <a:ext cx="6192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ln w="17780" cmpd="sng">
                  <a:solidFill>
                    <a:schemeClr val="bg1">
                      <a:lumMod val="95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lackadder ITC" pitchFamily="82" charset="0"/>
              </a:rPr>
              <a:t>Sport during Christmas truce in WWI</a:t>
            </a:r>
            <a:endParaRPr lang="en-GB" sz="8000" b="1" dirty="0">
              <a:ln w="17780" cmpd="sng">
                <a:solidFill>
                  <a:schemeClr val="bg1">
                    <a:lumMod val="95000"/>
                  </a:schemeClr>
                </a:solidFill>
                <a:prstDash val="solid"/>
                <a:miter lim="800000"/>
              </a:ln>
              <a:solidFill>
                <a:schemeClr val="bg2">
                  <a:lumMod val="2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Blackadder ITC" pitchFamily="82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3" descr="Calcio_guer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9144000" cy="5668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1er paragraphe 3, Emma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812360" y="8367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9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stream_im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547" y="872716"/>
            <a:ext cx="9100906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2e paragraphe 2, Emm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32440" y="4046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Irvs WWI Diar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75656" y="-9684"/>
            <a:ext cx="6192688" cy="6877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20150528 214327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32440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two-soldiers-in-WWI-trenche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1507" y="764704"/>
            <a:ext cx="8880987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e paragraphe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web-xmas-truce-1-ap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7850" y="634380"/>
            <a:ext cx="8908300" cy="558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4e paragraphe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44408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WarOn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1090" y="512676"/>
            <a:ext cx="8761820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e paragraphe 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32440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7584" y="6021288"/>
            <a:ext cx="7488832" cy="5040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Espace réservé du contenu 3" descr="web-xmas-truce-3-gett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764704"/>
            <a:ext cx="6942518" cy="5206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e paragraphe 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100392" y="188640"/>
            <a:ext cx="304800" cy="3048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63588" y="602128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A resin model of a sculpture illustrating the Christmas truce football match, in Liverpool. The model will be cast in bronze once funds have been raised for its completion (Getty)</a:t>
            </a:r>
            <a:endParaRPr lang="fr-F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40</Words>
  <Application>Microsoft Office PowerPoint</Application>
  <PresentationFormat>Affichage à l'écran (4:3)</PresentationFormat>
  <Paragraphs>2</Paragraphs>
  <Slides>8</Slides>
  <Notes>0</Notes>
  <HiddenSlides>0</HiddenSlides>
  <MMClips>7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anisalle</dc:creator>
  <cp:lastModifiedBy>anisalle</cp:lastModifiedBy>
  <cp:revision>7</cp:revision>
  <dcterms:created xsi:type="dcterms:W3CDTF">2015-05-29T05:59:13Z</dcterms:created>
  <dcterms:modified xsi:type="dcterms:W3CDTF">2015-05-29T07:39:19Z</dcterms:modified>
</cp:coreProperties>
</file>