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7FCCB-3249-483C-B20D-BE4D88B5149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84B1-4F56-4C1B-A3F2-B6D0EDEC2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P1946E\dafix$\1er%20paragraphe%203,%20Emma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P1946E\dafix$\2e%20paragraphe%202,%20Emma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SE\20150528%20214327.m4a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SE\4%20e%20paragraphe%201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SE\4e%20paragraphe%202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SE\4e%20paragraphe%202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SE\4e%20paragraphe%204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Battle-of-A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828"/>
            <a:ext cx="9144000" cy="609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475656" y="1536174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lackadder ITC" pitchFamily="82" charset="0"/>
              </a:rPr>
              <a:t>Sport during Christmas truce in WWI</a:t>
            </a:r>
            <a:endParaRPr lang="en-GB" sz="8000" b="1" dirty="0">
              <a:ln w="1778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 descr="Calcio_gu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566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1er paragraphe 3, Emm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tream_im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47" y="872716"/>
            <a:ext cx="910090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2e paragraphe 2, Em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rvs WWI Dia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-9684"/>
            <a:ext cx="6192688" cy="687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0150528 21432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wo-soldiers-in-WWI-trench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1507" y="764704"/>
            <a:ext cx="888098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e paragraph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web-xmas-truce-1-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850" y="634380"/>
            <a:ext cx="89083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4e paragraphe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War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1090" y="512676"/>
            <a:ext cx="876182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e paragraphe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6021288"/>
            <a:ext cx="7488832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Espace réservé du contenu 3" descr="web-xmas-truce-3-get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764704"/>
            <a:ext cx="6942518" cy="520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e paragraphe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188640"/>
            <a:ext cx="304800" cy="304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3588" y="602128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 resin model of a sculpture illustrating the Christmas truce football match, in Liverpool. The model will be cast in bronze once funds have been raised for its completion (Getty)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</Words>
  <Application>Microsoft Office PowerPoint</Application>
  <PresentationFormat>Affichage à l'écran (4:3)</PresentationFormat>
  <Paragraphs>2</Paragraphs>
  <Slides>8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anisalle</dc:creator>
  <cp:lastModifiedBy>anisalle</cp:lastModifiedBy>
  <cp:revision>7</cp:revision>
  <dcterms:created xsi:type="dcterms:W3CDTF">2015-05-29T05:59:13Z</dcterms:created>
  <dcterms:modified xsi:type="dcterms:W3CDTF">2015-05-29T07:39:19Z</dcterms:modified>
</cp:coreProperties>
</file>